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26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4C94992-AE19-D84B-84ED-67BA08D65CCD}" type="datetimeFigureOut">
              <a:rPr lang="en-US" smtClean="0"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0937256-4706-C54C-93F6-91EBA9D48B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o9.com/5286145/a-harvard-psychiatrist-explains-zombie-neurobiology" TargetMode="External"/><Relationship Id="rId3" Type="http://schemas.openxmlformats.org/officeDocument/2006/relationships/hyperlink" Target="http://youtu.be/9lJ4J8_xDO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g"/><Relationship Id="rId3" Type="http://schemas.openxmlformats.org/officeDocument/2006/relationships/hyperlink" Target="http://blogs.cdc.gov/publichealthmatters/2011/05/preparedness-101-zombie-apocalyps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47379"/>
            <a:ext cx="6400800" cy="2007301"/>
          </a:xfrm>
        </p:spPr>
        <p:txBody>
          <a:bodyPr>
            <a:normAutofit fontScale="90000"/>
          </a:bodyPr>
          <a:lstStyle/>
          <a:p>
            <a:r>
              <a:rPr lang="en-US" dirty="0"/>
              <a:t>Ataxic Neurodegenerative Satiety Deficiency Syndrome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All Hallows Eve celebration of the brain….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21103"/>
            <a:ext cx="6400800" cy="94593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you need to know, biologically speaking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Steven C. Schlozman, a Harvard neurobiologist on ANSD and the Zombie condition</a:t>
            </a:r>
          </a:p>
          <a:p>
            <a:pPr lvl="1"/>
            <a:r>
              <a:rPr lang="en-US" dirty="0">
                <a:hlinkClick r:id="rId2"/>
              </a:rPr>
              <a:t>http://io9.com/5286145/a-harvard-psychiatrist-explains-zombie-</a:t>
            </a:r>
            <a:r>
              <a:rPr lang="en-US" dirty="0" smtClean="0">
                <a:hlinkClick r:id="rId2"/>
              </a:rPr>
              <a:t>neurobiology</a:t>
            </a:r>
            <a:endParaRPr lang="en-US" dirty="0" smtClean="0"/>
          </a:p>
          <a:p>
            <a:r>
              <a:rPr lang="en-US" dirty="0" smtClean="0"/>
              <a:t>A radio interview with Dr. Schlozman</a:t>
            </a:r>
          </a:p>
          <a:p>
            <a:pPr lvl="1"/>
            <a:r>
              <a:rPr lang="en-US" dirty="0">
                <a:hlinkClick r:id="rId3"/>
              </a:rPr>
              <a:t>http://youtu.be/9lJ4J8_xDOs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6910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0" y="1234966"/>
            <a:ext cx="2819400" cy="1040874"/>
          </a:xfrm>
        </p:spPr>
        <p:txBody>
          <a:bodyPr/>
          <a:lstStyle/>
          <a:p>
            <a:r>
              <a:rPr lang="en-US" dirty="0" smtClean="0"/>
              <a:t>What your government wants you to know…</a:t>
            </a:r>
            <a:endParaRPr lang="en-US" dirty="0"/>
          </a:p>
        </p:txBody>
      </p:sp>
      <p:pic>
        <p:nvPicPr>
          <p:cNvPr id="7" name="Picture Placeholder 6" descr="uncle sam zombie1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54" r="-1885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953000" y="2276855"/>
            <a:ext cx="2819400" cy="340748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CDC – yes, that would be the actual United States government Centers for Disease Control – provides the following link to information for surviving the </a:t>
            </a:r>
            <a:r>
              <a:rPr lang="en-US" dirty="0"/>
              <a:t>Zombie </a:t>
            </a:r>
            <a:r>
              <a:rPr lang="en-US" dirty="0" smtClean="0"/>
              <a:t>apocalypse: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://blogs.cdc.gov/publichealthmatters/2011/05/preparedness-101-zombie-apocalypse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i="1" dirty="0" smtClean="0"/>
              <a:t>There are even tee shirts…I kid you not…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61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09808" r="-109808"/>
          <a:stretch>
            <a:fillRect/>
          </a:stretch>
        </p:blipFill>
        <p:spPr>
          <a:xfrm>
            <a:off x="-169918" y="2438400"/>
            <a:ext cx="6400800" cy="304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621" y="2277241"/>
            <a:ext cx="2544379" cy="336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74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y son the zombie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2" r="7292"/>
          <a:stretch>
            <a:fillRect/>
          </a:stretch>
        </p:blipFill>
        <p:spPr/>
      </p:pic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51520"/>
            <a:ext cx="6400800" cy="829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 can happen to you, or someone you love….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 family member of the Instructor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636296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An artistic representation, by the family member, painted so long ago he would consider eating the Instructor’s brain if he knew she was using it…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966" y="3065517"/>
            <a:ext cx="2592551" cy="249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2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51520"/>
            <a:ext cx="6400800" cy="829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So, if it happens to you…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656" y="2432181"/>
            <a:ext cx="2109430" cy="2518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552" y="2249228"/>
            <a:ext cx="3194469" cy="325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7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37</TotalTime>
  <Words>198</Words>
  <Application>Microsoft Macintosh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Couture</vt:lpstr>
      <vt:lpstr>Ataxic Neurodegenerative Satiety Deficiency Syndrome</vt:lpstr>
      <vt:lpstr>What you need to know, biologically speaking</vt:lpstr>
      <vt:lpstr>What your government wants you to know…</vt:lpstr>
      <vt:lpstr>Additional resources</vt:lpstr>
      <vt:lpstr>It can happen to you, or someone you love….</vt:lpstr>
      <vt:lpstr>So, if it happens to you…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Elaine Hammond</dc:creator>
  <cp:lastModifiedBy>Elaine Hammond</cp:lastModifiedBy>
  <cp:revision>7</cp:revision>
  <dcterms:created xsi:type="dcterms:W3CDTF">2011-10-29T21:28:24Z</dcterms:created>
  <dcterms:modified xsi:type="dcterms:W3CDTF">2011-10-29T22:08:30Z</dcterms:modified>
</cp:coreProperties>
</file>